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7" r:id="rId2"/>
  </p:sldIdLst>
  <p:sldSz cx="7740650" cy="10080625"/>
  <p:notesSz cx="6858000" cy="9144000"/>
  <p:defaultTextStyle>
    <a:defPPr>
      <a:defRPr lang="es-MX"/>
    </a:defPPr>
    <a:lvl1pPr marL="0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1pPr>
    <a:lvl2pPr marL="509087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2pPr>
    <a:lvl3pPr marL="1018175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3pPr>
    <a:lvl4pPr marL="1527261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4pPr>
    <a:lvl5pPr marL="2036348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5pPr>
    <a:lvl6pPr marL="2545435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6pPr>
    <a:lvl7pPr marL="3054522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7pPr>
    <a:lvl8pPr marL="3563609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8pPr>
    <a:lvl9pPr marL="4072696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EDED"/>
    <a:srgbClr val="FBB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 snapToGrid="0">
      <p:cViewPr>
        <p:scale>
          <a:sx n="87" d="100"/>
          <a:sy n="87" d="100"/>
        </p:scale>
        <p:origin x="126" y="-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549" y="1649770"/>
            <a:ext cx="6579553" cy="3509551"/>
          </a:xfrm>
        </p:spPr>
        <p:txBody>
          <a:bodyPr anchor="b"/>
          <a:lstStyle>
            <a:lvl1pPr algn="ctr">
              <a:defRPr sz="50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581" y="5294662"/>
            <a:ext cx="5805488" cy="2433817"/>
          </a:xfrm>
        </p:spPr>
        <p:txBody>
          <a:bodyPr/>
          <a:lstStyle>
            <a:lvl1pPr marL="0" indent="0" algn="ctr">
              <a:buNone/>
              <a:defRPr sz="2032"/>
            </a:lvl1pPr>
            <a:lvl2pPr marL="387020" indent="0" algn="ctr">
              <a:buNone/>
              <a:defRPr sz="1693"/>
            </a:lvl2pPr>
            <a:lvl3pPr marL="774040" indent="0" algn="ctr">
              <a:buNone/>
              <a:defRPr sz="1524"/>
            </a:lvl3pPr>
            <a:lvl4pPr marL="1161059" indent="0" algn="ctr">
              <a:buNone/>
              <a:defRPr sz="1354"/>
            </a:lvl4pPr>
            <a:lvl5pPr marL="1548079" indent="0" algn="ctr">
              <a:buNone/>
              <a:defRPr sz="1354"/>
            </a:lvl5pPr>
            <a:lvl6pPr marL="1935099" indent="0" algn="ctr">
              <a:buNone/>
              <a:defRPr sz="1354"/>
            </a:lvl6pPr>
            <a:lvl7pPr marL="2322119" indent="0" algn="ctr">
              <a:buNone/>
              <a:defRPr sz="1354"/>
            </a:lvl7pPr>
            <a:lvl8pPr marL="2709139" indent="0" algn="ctr">
              <a:buNone/>
              <a:defRPr sz="1354"/>
            </a:lvl8pPr>
            <a:lvl9pPr marL="3096158" indent="0" algn="ctr">
              <a:buNone/>
              <a:defRPr sz="135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4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13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9403" y="536700"/>
            <a:ext cx="1669078" cy="85428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170" y="536700"/>
            <a:ext cx="4910475" cy="85428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6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0650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0650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1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38" y="2513159"/>
            <a:ext cx="6676311" cy="4193259"/>
          </a:xfrm>
        </p:spPr>
        <p:txBody>
          <a:bodyPr anchor="b"/>
          <a:lstStyle>
            <a:lvl1pPr>
              <a:defRPr sz="50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138" y="6746088"/>
            <a:ext cx="6676311" cy="2205136"/>
          </a:xfrm>
        </p:spPr>
        <p:txBody>
          <a:bodyPr/>
          <a:lstStyle>
            <a:lvl1pPr marL="0" indent="0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6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170" y="2683500"/>
            <a:ext cx="3289776" cy="6396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8704" y="2683500"/>
            <a:ext cx="3289776" cy="6396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96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536702"/>
            <a:ext cx="6676311" cy="19484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79" y="2471154"/>
            <a:ext cx="3274657" cy="121107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179" y="3682228"/>
            <a:ext cx="3274657" cy="54160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705" y="2471154"/>
            <a:ext cx="3290784" cy="121107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705" y="3682228"/>
            <a:ext cx="3290784" cy="54160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4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71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8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672042"/>
            <a:ext cx="2496561" cy="2352146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784" y="1451426"/>
            <a:ext cx="3918704" cy="7163777"/>
          </a:xfrm>
        </p:spPr>
        <p:txBody>
          <a:bodyPr/>
          <a:lstStyle>
            <a:lvl1pPr>
              <a:defRPr sz="2709"/>
            </a:lvl1pPr>
            <a:lvl2pPr>
              <a:defRPr sz="2370"/>
            </a:lvl2pPr>
            <a:lvl3pPr>
              <a:defRPr sz="203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3024188"/>
            <a:ext cx="2496561" cy="5602681"/>
          </a:xfrm>
        </p:spPr>
        <p:txBody>
          <a:bodyPr/>
          <a:lstStyle>
            <a:lvl1pPr marL="0" indent="0">
              <a:buNone/>
              <a:defRPr sz="1354"/>
            </a:lvl1pPr>
            <a:lvl2pPr marL="387020" indent="0">
              <a:buNone/>
              <a:defRPr sz="1185"/>
            </a:lvl2pPr>
            <a:lvl3pPr marL="774040" indent="0">
              <a:buNone/>
              <a:defRPr sz="1016"/>
            </a:lvl3pPr>
            <a:lvl4pPr marL="1161059" indent="0">
              <a:buNone/>
              <a:defRPr sz="847"/>
            </a:lvl4pPr>
            <a:lvl5pPr marL="1548079" indent="0">
              <a:buNone/>
              <a:defRPr sz="847"/>
            </a:lvl5pPr>
            <a:lvl6pPr marL="1935099" indent="0">
              <a:buNone/>
              <a:defRPr sz="847"/>
            </a:lvl6pPr>
            <a:lvl7pPr marL="2322119" indent="0">
              <a:buNone/>
              <a:defRPr sz="847"/>
            </a:lvl7pPr>
            <a:lvl8pPr marL="2709139" indent="0">
              <a:buNone/>
              <a:defRPr sz="847"/>
            </a:lvl8pPr>
            <a:lvl9pPr marL="3096158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89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672042"/>
            <a:ext cx="2496561" cy="2352146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90784" y="1451426"/>
            <a:ext cx="3918704" cy="7163777"/>
          </a:xfrm>
        </p:spPr>
        <p:txBody>
          <a:bodyPr anchor="t"/>
          <a:lstStyle>
            <a:lvl1pPr marL="0" indent="0">
              <a:buNone/>
              <a:defRPr sz="2709"/>
            </a:lvl1pPr>
            <a:lvl2pPr marL="387020" indent="0">
              <a:buNone/>
              <a:defRPr sz="2370"/>
            </a:lvl2pPr>
            <a:lvl3pPr marL="774040" indent="0">
              <a:buNone/>
              <a:defRPr sz="2032"/>
            </a:lvl3pPr>
            <a:lvl4pPr marL="1161059" indent="0">
              <a:buNone/>
              <a:defRPr sz="1693"/>
            </a:lvl4pPr>
            <a:lvl5pPr marL="1548079" indent="0">
              <a:buNone/>
              <a:defRPr sz="1693"/>
            </a:lvl5pPr>
            <a:lvl6pPr marL="1935099" indent="0">
              <a:buNone/>
              <a:defRPr sz="1693"/>
            </a:lvl6pPr>
            <a:lvl7pPr marL="2322119" indent="0">
              <a:buNone/>
              <a:defRPr sz="1693"/>
            </a:lvl7pPr>
            <a:lvl8pPr marL="2709139" indent="0">
              <a:buNone/>
              <a:defRPr sz="1693"/>
            </a:lvl8pPr>
            <a:lvl9pPr marL="3096158" indent="0">
              <a:buNone/>
              <a:defRPr sz="169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3024188"/>
            <a:ext cx="2496561" cy="5602681"/>
          </a:xfrm>
        </p:spPr>
        <p:txBody>
          <a:bodyPr/>
          <a:lstStyle>
            <a:lvl1pPr marL="0" indent="0">
              <a:buNone/>
              <a:defRPr sz="1354"/>
            </a:lvl1pPr>
            <a:lvl2pPr marL="387020" indent="0">
              <a:buNone/>
              <a:defRPr sz="1185"/>
            </a:lvl2pPr>
            <a:lvl3pPr marL="774040" indent="0">
              <a:buNone/>
              <a:defRPr sz="1016"/>
            </a:lvl3pPr>
            <a:lvl4pPr marL="1161059" indent="0">
              <a:buNone/>
              <a:defRPr sz="847"/>
            </a:lvl4pPr>
            <a:lvl5pPr marL="1548079" indent="0">
              <a:buNone/>
              <a:defRPr sz="847"/>
            </a:lvl5pPr>
            <a:lvl6pPr marL="1935099" indent="0">
              <a:buNone/>
              <a:defRPr sz="847"/>
            </a:lvl6pPr>
            <a:lvl7pPr marL="2322119" indent="0">
              <a:buNone/>
              <a:defRPr sz="847"/>
            </a:lvl7pPr>
            <a:lvl8pPr marL="2709139" indent="0">
              <a:buNone/>
              <a:defRPr sz="847"/>
            </a:lvl8pPr>
            <a:lvl9pPr marL="3096158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4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170" y="536702"/>
            <a:ext cx="6676311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170" y="2683500"/>
            <a:ext cx="6676311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170" y="9343248"/>
            <a:ext cx="1741646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4091" y="9343248"/>
            <a:ext cx="2612469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6834" y="9343248"/>
            <a:ext cx="1741646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5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87" r:id="rId13"/>
  </p:sldLayoutIdLst>
  <p:txStyles>
    <p:titleStyle>
      <a:lvl1pPr algn="l" defTabSz="774040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10" indent="-193510" algn="l" defTabSz="774040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1pPr>
      <a:lvl2pPr marL="580530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550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56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158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860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562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264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89668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6" y="7432091"/>
            <a:ext cx="1829921" cy="199888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83529" y="442799"/>
            <a:ext cx="185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 Y BAJA PULPO </a:t>
            </a:r>
          </a:p>
          <a:p>
            <a:pPr algn="r"/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</a:t>
            </a:r>
            <a:endParaRPr lang="es-MX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78161" y="220500"/>
            <a:ext cx="140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SUB-00-02-01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29408" y="1067246"/>
            <a:ext cx="71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3869" y="5885746"/>
            <a:ext cx="672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86936" y="1577666"/>
            <a:ext cx="223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 producto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686936" y="1822381"/>
            <a:ext cx="27802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Sube y baja formado por 2 sube y baja forma arco, cada sube y baja cuenta con 2 asientos botón de  compuesto de fibra de vidrio. Soporte estructural principal de tubo redondo NGR Ced.30 Norma ASTM-A-513,Angulo laminado en caliente Norma ASTM-A-36. Sistema de movimiento por medio de rodamiento rígido de bolas, y su alojamiento (</a:t>
            </a:r>
            <a:r>
              <a:rPr lang="es-MX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housing</a:t>
            </a:r>
            <a:r>
              <a:rPr lang="es-MX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de material hecho con hierro fundido (alto grado) ofreciendo resistencia y durabilidad. </a:t>
            </a:r>
            <a:endParaRPr lang="es-MX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686936" y="3639397"/>
            <a:ext cx="1789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Sujeción y Unión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686936" y="3920688"/>
            <a:ext cx="278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Utilización de soldadura MIGG (GMAW), para la unión de los elementos de un componente en acero. Sujeción accesorios mediante tornillos tipo "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Torks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", tuercas inserto nylon, tuercas de presión y aplicación de "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LocTite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”, lo cual dificulta la extracción y el vandalismo.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686936" y="5060649"/>
            <a:ext cx="1789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Recubrimiento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686936" y="5293172"/>
            <a:ext cx="27802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Las partes en acero pasan por un tratamiento de superficie de tres etapas para evitar la oxidación natural del acero: 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Fosfatodesengrase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, enjuague y sellado, el cual evita la oxidación natural del acero. Se les aplica un recubrimiento de pintura poliéster electrostático en polvo (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PowderCoating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) con una temperatura de curado a 200° C. lo cual asegura la adherencia, la dureza y el brillo del recubrimiento sobre el producto.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2594388" y="5753512"/>
            <a:ext cx="0" cy="6861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2050471" y="5967394"/>
            <a:ext cx="672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1.05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634150" y="5545217"/>
            <a:ext cx="0" cy="8944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909536" y="6631537"/>
            <a:ext cx="102626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1132432" y="6645387"/>
            <a:ext cx="672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2.60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100729" y="8431532"/>
            <a:ext cx="1789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ANCLADO EN CEMENTO: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69553" y="8162227"/>
            <a:ext cx="2642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hoyos de 40cm de Diámetro.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Excavar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a 20cm de profundidad para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enterrar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postes y accesorios.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Rellenar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hoyos con un concreto de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200Kg/cm2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de resistencia.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6391384" y="673631"/>
            <a:ext cx="957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4-12 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endPara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387258" y="664242"/>
            <a:ext cx="594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endPara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039377" y="673631"/>
            <a:ext cx="134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2.60m x 2.10m x 1.05m</a:t>
            </a:r>
            <a:endParaRPr lang="es-MX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290691" y="662447"/>
            <a:ext cx="977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6.20m x 5.70m</a:t>
            </a:r>
            <a:endParaRPr lang="es-MX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876259" y="207093"/>
            <a:ext cx="5685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926308" y="207093"/>
            <a:ext cx="6487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/12/2023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157198" y="399755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segura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332205" y="402384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(años)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4195442" y="402384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3228069" y="402384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237699" y="4999451"/>
            <a:ext cx="207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de referencia, puede haber variación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237698" y="6935099"/>
            <a:ext cx="23059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de referencia, puede haber variaciones.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31" y="1879713"/>
            <a:ext cx="4528975" cy="254754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r="19745"/>
          <a:stretch/>
        </p:blipFill>
        <p:spPr>
          <a:xfrm>
            <a:off x="768898" y="5422629"/>
            <a:ext cx="1298721" cy="121553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1624" r="12084" b="20783"/>
          <a:stretch/>
        </p:blipFill>
        <p:spPr>
          <a:xfrm>
            <a:off x="2704288" y="5496128"/>
            <a:ext cx="1678023" cy="10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288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Alan Cardeña Rodriguez</dc:creator>
  <cp:lastModifiedBy>Eugenia Lorena Tellez Hernandez</cp:lastModifiedBy>
  <cp:revision>33</cp:revision>
  <dcterms:created xsi:type="dcterms:W3CDTF">2018-05-16T15:27:50Z</dcterms:created>
  <dcterms:modified xsi:type="dcterms:W3CDTF">2023-12-26T22:42:25Z</dcterms:modified>
</cp:coreProperties>
</file>