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7" r:id="rId2"/>
  </p:sldIdLst>
  <p:sldSz cx="7740650" cy="10080625"/>
  <p:notesSz cx="6858000" cy="9144000"/>
  <p:defaultTextStyle>
    <a:defPPr>
      <a:defRPr lang="es-MX"/>
    </a:defPPr>
    <a:lvl1pPr marL="0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1pPr>
    <a:lvl2pPr marL="509087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2pPr>
    <a:lvl3pPr marL="1018175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3pPr>
    <a:lvl4pPr marL="1527261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4pPr>
    <a:lvl5pPr marL="2036348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5pPr>
    <a:lvl6pPr marL="2545435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6pPr>
    <a:lvl7pPr marL="3054522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7pPr>
    <a:lvl8pPr marL="3563609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8pPr>
    <a:lvl9pPr marL="4072696" algn="l" defTabSz="1018175" rtl="0" eaLnBrk="1" latinLnBrk="0" hangingPunct="1">
      <a:defRPr sz="20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EDED"/>
    <a:srgbClr val="FBB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2" autoAdjust="0"/>
    <p:restoredTop sz="94660"/>
  </p:normalViewPr>
  <p:slideViewPr>
    <p:cSldViewPr snapToGrid="0">
      <p:cViewPr>
        <p:scale>
          <a:sx n="84" d="100"/>
          <a:sy n="84" d="100"/>
        </p:scale>
        <p:origin x="168" y="-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549" y="1649770"/>
            <a:ext cx="6579553" cy="3509551"/>
          </a:xfrm>
        </p:spPr>
        <p:txBody>
          <a:bodyPr anchor="b"/>
          <a:lstStyle>
            <a:lvl1pPr algn="ctr">
              <a:defRPr sz="50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581" y="5294662"/>
            <a:ext cx="5805488" cy="2433817"/>
          </a:xfrm>
        </p:spPr>
        <p:txBody>
          <a:bodyPr/>
          <a:lstStyle>
            <a:lvl1pPr marL="0" indent="0" algn="ctr">
              <a:buNone/>
              <a:defRPr sz="2032"/>
            </a:lvl1pPr>
            <a:lvl2pPr marL="387020" indent="0" algn="ctr">
              <a:buNone/>
              <a:defRPr sz="1693"/>
            </a:lvl2pPr>
            <a:lvl3pPr marL="774040" indent="0" algn="ctr">
              <a:buNone/>
              <a:defRPr sz="1524"/>
            </a:lvl3pPr>
            <a:lvl4pPr marL="1161059" indent="0" algn="ctr">
              <a:buNone/>
              <a:defRPr sz="1354"/>
            </a:lvl4pPr>
            <a:lvl5pPr marL="1548079" indent="0" algn="ctr">
              <a:buNone/>
              <a:defRPr sz="1354"/>
            </a:lvl5pPr>
            <a:lvl6pPr marL="1935099" indent="0" algn="ctr">
              <a:buNone/>
              <a:defRPr sz="1354"/>
            </a:lvl6pPr>
            <a:lvl7pPr marL="2322119" indent="0" algn="ctr">
              <a:buNone/>
              <a:defRPr sz="1354"/>
            </a:lvl7pPr>
            <a:lvl8pPr marL="2709139" indent="0" algn="ctr">
              <a:buNone/>
              <a:defRPr sz="1354"/>
            </a:lvl8pPr>
            <a:lvl9pPr marL="3096158" indent="0" algn="ctr">
              <a:buNone/>
              <a:defRPr sz="135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246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13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39403" y="536700"/>
            <a:ext cx="1669078" cy="85428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170" y="536700"/>
            <a:ext cx="4910475" cy="85428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6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650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7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0650" cy="100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11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38" y="2513159"/>
            <a:ext cx="6676311" cy="4193259"/>
          </a:xfrm>
        </p:spPr>
        <p:txBody>
          <a:bodyPr anchor="b"/>
          <a:lstStyle>
            <a:lvl1pPr>
              <a:defRPr sz="507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138" y="6746088"/>
            <a:ext cx="6676311" cy="2205136"/>
          </a:xfrm>
        </p:spPr>
        <p:txBody>
          <a:bodyPr/>
          <a:lstStyle>
            <a:lvl1pPr marL="0" indent="0">
              <a:buNone/>
              <a:defRPr sz="2032">
                <a:solidFill>
                  <a:schemeClr val="tx1"/>
                </a:solidFill>
              </a:defRPr>
            </a:lvl1pPr>
            <a:lvl2pPr marL="387020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2pPr>
            <a:lvl3pPr marL="774040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16105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4pPr>
            <a:lvl5pPr marL="154807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5pPr>
            <a:lvl6pPr marL="193509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6pPr>
            <a:lvl7pPr marL="232211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7pPr>
            <a:lvl8pPr marL="2709139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8pPr>
            <a:lvl9pPr marL="3096158" indent="0">
              <a:buNone/>
              <a:defRPr sz="13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62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170" y="2683500"/>
            <a:ext cx="3289776" cy="6396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704" y="2683500"/>
            <a:ext cx="3289776" cy="6396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96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536702"/>
            <a:ext cx="6676311" cy="19484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179" y="2471154"/>
            <a:ext cx="3274657" cy="121107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179" y="3682228"/>
            <a:ext cx="3274657" cy="54160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705" y="2471154"/>
            <a:ext cx="3290784" cy="1211074"/>
          </a:xfrm>
        </p:spPr>
        <p:txBody>
          <a:bodyPr anchor="b"/>
          <a:lstStyle>
            <a:lvl1pPr marL="0" indent="0">
              <a:buNone/>
              <a:defRPr sz="2032" b="1"/>
            </a:lvl1pPr>
            <a:lvl2pPr marL="387020" indent="0">
              <a:buNone/>
              <a:defRPr sz="1693" b="1"/>
            </a:lvl2pPr>
            <a:lvl3pPr marL="774040" indent="0">
              <a:buNone/>
              <a:defRPr sz="1524" b="1"/>
            </a:lvl3pPr>
            <a:lvl4pPr marL="1161059" indent="0">
              <a:buNone/>
              <a:defRPr sz="1354" b="1"/>
            </a:lvl4pPr>
            <a:lvl5pPr marL="1548079" indent="0">
              <a:buNone/>
              <a:defRPr sz="1354" b="1"/>
            </a:lvl5pPr>
            <a:lvl6pPr marL="1935099" indent="0">
              <a:buNone/>
              <a:defRPr sz="1354" b="1"/>
            </a:lvl6pPr>
            <a:lvl7pPr marL="2322119" indent="0">
              <a:buNone/>
              <a:defRPr sz="1354" b="1"/>
            </a:lvl7pPr>
            <a:lvl8pPr marL="2709139" indent="0">
              <a:buNone/>
              <a:defRPr sz="1354" b="1"/>
            </a:lvl8pPr>
            <a:lvl9pPr marL="3096158" indent="0">
              <a:buNone/>
              <a:defRPr sz="135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705" y="3682228"/>
            <a:ext cx="3290784" cy="54160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4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571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81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672042"/>
            <a:ext cx="2496561" cy="2352146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0784" y="1451426"/>
            <a:ext cx="3918704" cy="7163777"/>
          </a:xfrm>
        </p:spPr>
        <p:txBody>
          <a:bodyPr/>
          <a:lstStyle>
            <a:lvl1pPr>
              <a:defRPr sz="2709"/>
            </a:lvl1pPr>
            <a:lvl2pPr>
              <a:defRPr sz="2370"/>
            </a:lvl2pPr>
            <a:lvl3pPr>
              <a:defRPr sz="2032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3024188"/>
            <a:ext cx="2496561" cy="5602681"/>
          </a:xfrm>
        </p:spPr>
        <p:txBody>
          <a:bodyPr/>
          <a:lstStyle>
            <a:lvl1pPr marL="0" indent="0">
              <a:buNone/>
              <a:defRPr sz="1354"/>
            </a:lvl1pPr>
            <a:lvl2pPr marL="387020" indent="0">
              <a:buNone/>
              <a:defRPr sz="1185"/>
            </a:lvl2pPr>
            <a:lvl3pPr marL="774040" indent="0">
              <a:buNone/>
              <a:defRPr sz="1016"/>
            </a:lvl3pPr>
            <a:lvl4pPr marL="1161059" indent="0">
              <a:buNone/>
              <a:defRPr sz="847"/>
            </a:lvl4pPr>
            <a:lvl5pPr marL="1548079" indent="0">
              <a:buNone/>
              <a:defRPr sz="847"/>
            </a:lvl5pPr>
            <a:lvl6pPr marL="1935099" indent="0">
              <a:buNone/>
              <a:defRPr sz="847"/>
            </a:lvl6pPr>
            <a:lvl7pPr marL="2322119" indent="0">
              <a:buNone/>
              <a:defRPr sz="847"/>
            </a:lvl7pPr>
            <a:lvl8pPr marL="2709139" indent="0">
              <a:buNone/>
              <a:defRPr sz="847"/>
            </a:lvl8pPr>
            <a:lvl9pPr marL="3096158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689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78" y="672042"/>
            <a:ext cx="2496561" cy="2352146"/>
          </a:xfrm>
        </p:spPr>
        <p:txBody>
          <a:bodyPr anchor="b"/>
          <a:lstStyle>
            <a:lvl1pPr>
              <a:defRPr sz="270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90784" y="1451426"/>
            <a:ext cx="3918704" cy="7163777"/>
          </a:xfrm>
        </p:spPr>
        <p:txBody>
          <a:bodyPr anchor="t"/>
          <a:lstStyle>
            <a:lvl1pPr marL="0" indent="0">
              <a:buNone/>
              <a:defRPr sz="2709"/>
            </a:lvl1pPr>
            <a:lvl2pPr marL="387020" indent="0">
              <a:buNone/>
              <a:defRPr sz="2370"/>
            </a:lvl2pPr>
            <a:lvl3pPr marL="774040" indent="0">
              <a:buNone/>
              <a:defRPr sz="2032"/>
            </a:lvl3pPr>
            <a:lvl4pPr marL="1161059" indent="0">
              <a:buNone/>
              <a:defRPr sz="1693"/>
            </a:lvl4pPr>
            <a:lvl5pPr marL="1548079" indent="0">
              <a:buNone/>
              <a:defRPr sz="1693"/>
            </a:lvl5pPr>
            <a:lvl6pPr marL="1935099" indent="0">
              <a:buNone/>
              <a:defRPr sz="1693"/>
            </a:lvl6pPr>
            <a:lvl7pPr marL="2322119" indent="0">
              <a:buNone/>
              <a:defRPr sz="1693"/>
            </a:lvl7pPr>
            <a:lvl8pPr marL="2709139" indent="0">
              <a:buNone/>
              <a:defRPr sz="1693"/>
            </a:lvl8pPr>
            <a:lvl9pPr marL="3096158" indent="0">
              <a:buNone/>
              <a:defRPr sz="169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178" y="3024188"/>
            <a:ext cx="2496561" cy="5602681"/>
          </a:xfrm>
        </p:spPr>
        <p:txBody>
          <a:bodyPr/>
          <a:lstStyle>
            <a:lvl1pPr marL="0" indent="0">
              <a:buNone/>
              <a:defRPr sz="1354"/>
            </a:lvl1pPr>
            <a:lvl2pPr marL="387020" indent="0">
              <a:buNone/>
              <a:defRPr sz="1185"/>
            </a:lvl2pPr>
            <a:lvl3pPr marL="774040" indent="0">
              <a:buNone/>
              <a:defRPr sz="1016"/>
            </a:lvl3pPr>
            <a:lvl4pPr marL="1161059" indent="0">
              <a:buNone/>
              <a:defRPr sz="847"/>
            </a:lvl4pPr>
            <a:lvl5pPr marL="1548079" indent="0">
              <a:buNone/>
              <a:defRPr sz="847"/>
            </a:lvl5pPr>
            <a:lvl6pPr marL="1935099" indent="0">
              <a:buNone/>
              <a:defRPr sz="847"/>
            </a:lvl6pPr>
            <a:lvl7pPr marL="2322119" indent="0">
              <a:buNone/>
              <a:defRPr sz="847"/>
            </a:lvl7pPr>
            <a:lvl8pPr marL="2709139" indent="0">
              <a:buNone/>
              <a:defRPr sz="847"/>
            </a:lvl8pPr>
            <a:lvl9pPr marL="3096158" indent="0">
              <a:buNone/>
              <a:defRPr sz="84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4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170" y="536702"/>
            <a:ext cx="6676311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170" y="2683500"/>
            <a:ext cx="6676311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170" y="9343248"/>
            <a:ext cx="1741646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70BA8-4960-4CF7-9502-43A66605909D}" type="datetimeFigureOut">
              <a:rPr lang="es-MX" smtClean="0"/>
              <a:t>26/12/2023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4091" y="9343248"/>
            <a:ext cx="2612469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6834" y="9343248"/>
            <a:ext cx="1741646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AE1D-E012-4E00-8635-047440357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5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87" r:id="rId13"/>
  </p:sldLayoutIdLst>
  <p:txStyles>
    <p:titleStyle>
      <a:lvl1pPr algn="l" defTabSz="774040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10" indent="-193510" algn="l" defTabSz="774040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1pPr>
      <a:lvl2pPr marL="580530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550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56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158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860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562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2649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89668" indent="-193510" algn="l" defTabSz="77404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020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040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05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07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09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11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139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158" algn="l" defTabSz="774040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14" y="7516161"/>
            <a:ext cx="1580050" cy="1725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30075" y="430927"/>
            <a:ext cx="185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MODULO IMPERIO</a:t>
            </a:r>
            <a:endParaRPr lang="es-MX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78161" y="220500"/>
            <a:ext cx="140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TEM-PR-06-00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65467" y="6679534"/>
            <a:ext cx="672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27.5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m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645739" y="1191397"/>
            <a:ext cx="209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 producto 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645739" y="1439393"/>
            <a:ext cx="27802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Juego formado por 7 módulos, cada una cuenta con 1, 2 y 11 plataformas cuadradas y triangulares a una altura de 0.60m, 0.90m, 1.20m, 1.50m a 1.80m estructura principal de tubo redondo NGR 4” de diámetro Ced.30 Norma ASTM-A-513, tubos secundarios de tubo redondo NGR diferentes diámetros Cal.16 Norma ASTM-A-513. Cuenta con elementos fabricados en acero como: escaleras de acceso, </a:t>
            </a:r>
            <a:r>
              <a:rPr lang="es-MX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trepaderos</a:t>
            </a:r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y barandales. El módulo cuenta con Accesorios fabricados en plástico </a:t>
            </a:r>
            <a:r>
              <a:rPr lang="es-MX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rotomoldeado</a:t>
            </a:r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alta resistencia con espesor de 6 mm como: </a:t>
            </a:r>
            <a:r>
              <a:rPr lang="es-MX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Resbaladillas</a:t>
            </a:r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MX" sz="9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resbaladillas</a:t>
            </a:r>
            <a:r>
              <a:rPr lang="es-MX" sz="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dobles, tubos comunicadores, paneles, bajadas giro, techos, así también cuenta con accesorios fabricados en fibra de vidrio como: Bajadas caracol. En este módulo adquieren destreza motriz y cultivan diversas habilidades para que los niños jueguen y se imaginen horas de aventuras, color a elegir.</a:t>
            </a:r>
            <a:endParaRPr lang="es-MX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661431" y="4209006"/>
            <a:ext cx="1789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Sujeción y Unión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661431" y="4477382"/>
            <a:ext cx="278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Utilización de soldadura MIGG (GMAW), para la unión de los elementos de un componente en acero. Sujeción accesorios mediante tornillos tipo "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Torks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", tuercas inserto nylon, tuercas de presión y aplicación de "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LocTite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”, lo cual dificulta la extracción y el vandalismo.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653965" y="5533168"/>
            <a:ext cx="1789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Recubrimiento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653965" y="5765691"/>
            <a:ext cx="27802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Las partes en acero pasan por un tratamiento de superficie de tres etapas para evitar la oxidación natural del acero: 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Fosfatodesengrase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, enjuague y sellado, el cual evita la oxidación natural del acero. Se les aplica un recubrimiento de pintura poliéster electrostático en polvo (</a:t>
            </a:r>
            <a:r>
              <a:rPr lang="es-MX" sz="900" dirty="0" err="1">
                <a:latin typeface="Arial" panose="020B0604020202020204" pitchFamily="34" charset="0"/>
                <a:cs typeface="Arial" panose="020B0604020202020204" pitchFamily="34" charset="0"/>
              </a:rPr>
              <a:t>PowderCoating</a:t>
            </a:r>
            <a:r>
              <a:rPr lang="es-MX" sz="900" dirty="0">
                <a:latin typeface="Arial" panose="020B0604020202020204" pitchFamily="34" charset="0"/>
                <a:cs typeface="Arial" panose="020B0604020202020204" pitchFamily="34" charset="0"/>
              </a:rPr>
              <a:t>) con una temperatura de curado a 200° C. lo cual asegura la adherencia, la dureza y el brillo del recubrimiento sobre el producto.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2434180" y="6108671"/>
            <a:ext cx="0" cy="3754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1883668" y="6183617"/>
            <a:ext cx="672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4.40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 flipH="1">
            <a:off x="493077" y="6644206"/>
            <a:ext cx="156560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2219692" y="8286022"/>
            <a:ext cx="1789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rial" panose="020B0604020202020204" pitchFamily="34" charset="0"/>
                <a:cs typeface="Arial" panose="020B0604020202020204" pitchFamily="34" charset="0"/>
              </a:rPr>
              <a:t>ANCLADO EN CEMENTO: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954377" y="8025324"/>
            <a:ext cx="2406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hoyos de 40cm de Diámetro.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Excavar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a 20cm de profundidad para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enterrar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postes y accesorios.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Rellenar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hoyos con un concreto de </a:t>
            </a:r>
            <a:r>
              <a:rPr lang="es-MX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200Kg/cm2 </a:t>
            </a:r>
            <a:r>
              <a:rPr lang="es-MX" sz="1000" dirty="0">
                <a:latin typeface="Arial" panose="020B0604020202020204" pitchFamily="34" charset="0"/>
                <a:cs typeface="Arial" panose="020B0604020202020204" pitchFamily="34" charset="0"/>
              </a:rPr>
              <a:t>de resistencia.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6361374" y="673631"/>
            <a:ext cx="742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2-12</a:t>
            </a:r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307169" y="681081"/>
            <a:ext cx="677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 </a:t>
            </a:r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987283" y="681081"/>
            <a:ext cx="13967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27.50m x 9.50m x </a:t>
            </a:r>
            <a:r>
              <a:rPr lang="es-MX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440m</a:t>
            </a:r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157198" y="673631"/>
            <a:ext cx="977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31.10m x 13.10m</a:t>
            </a:r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876259" y="207093"/>
            <a:ext cx="5685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926308" y="207093"/>
            <a:ext cx="6487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/12/2023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157198" y="399755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segura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332205" y="402384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 (años)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4061968" y="402385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3133746" y="404098"/>
            <a:ext cx="97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endParaRPr lang="es-MX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237699" y="4999451"/>
            <a:ext cx="207925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de referencia, puede haber variación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237698" y="6935099"/>
            <a:ext cx="23059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Dimensiones de referencia, puede haber variaciones.</a:t>
            </a:r>
            <a:endParaRPr lang="es-MX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27" y="1680774"/>
            <a:ext cx="5386423" cy="3029863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4"/>
          <a:stretch/>
        </p:blipFill>
        <p:spPr>
          <a:xfrm>
            <a:off x="178528" y="5634329"/>
            <a:ext cx="2055942" cy="897721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"/>
          <a:stretch/>
        </p:blipFill>
        <p:spPr>
          <a:xfrm>
            <a:off x="2452255" y="5521792"/>
            <a:ext cx="2367758" cy="1376685"/>
          </a:xfrm>
          <a:prstGeom prst="rect">
            <a:avLst/>
          </a:prstGeom>
        </p:spPr>
      </p:pic>
      <p:cxnSp>
        <p:nvCxnSpPr>
          <p:cNvPr id="59" name="Conector recto de flecha 58"/>
          <p:cNvCxnSpPr/>
          <p:nvPr/>
        </p:nvCxnSpPr>
        <p:spPr>
          <a:xfrm>
            <a:off x="345464" y="5948625"/>
            <a:ext cx="13420" cy="5355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-157497" y="6129951"/>
            <a:ext cx="672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9.50</a:t>
            </a:r>
            <a:r>
              <a:rPr lang="es-MX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s-MX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360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Alan Cardeña Rodriguez</dc:creator>
  <cp:lastModifiedBy>Eugenia Lorena Tellez Hernandez</cp:lastModifiedBy>
  <cp:revision>34</cp:revision>
  <dcterms:created xsi:type="dcterms:W3CDTF">2018-05-16T15:27:50Z</dcterms:created>
  <dcterms:modified xsi:type="dcterms:W3CDTF">2023-12-26T22:02:24Z</dcterms:modified>
</cp:coreProperties>
</file>